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8" r:id="rId7"/>
    <p:sldId id="270" r:id="rId8"/>
    <p:sldId id="271" r:id="rId9"/>
    <p:sldId id="272" r:id="rId10"/>
    <p:sldId id="273" r:id="rId11"/>
    <p:sldId id="263" r:id="rId12"/>
    <p:sldId id="264" r:id="rId13"/>
    <p:sldId id="269" r:id="rId14"/>
    <p:sldId id="265" r:id="rId15"/>
    <p:sldId id="267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72143" autoAdjust="0"/>
  </p:normalViewPr>
  <p:slideViewPr>
    <p:cSldViewPr>
      <p:cViewPr varScale="1">
        <p:scale>
          <a:sx n="66" d="100"/>
          <a:sy n="66" d="100"/>
        </p:scale>
        <p:origin x="-16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74E77-08FA-487A-B12C-7BA42429B644}" type="datetimeFigureOut">
              <a:rPr lang="tr-TR" smtClean="0"/>
              <a:pPr/>
              <a:t>08.03.2009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A41F9-613E-4955-9299-B03F5D15D7C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A41F9-613E-4955-9299-B03F5D15D7C6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08.03.2009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08.03.2009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08.03.2009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08.03.2009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08.03.2009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08.03.2009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08.03.2009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08.03.2009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08.03.2009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08.03.2009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08.03.2009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08.03.2009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wasp.org/index.php/OWASP_AppSec_Europe_2009_-_Poland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4038600"/>
            <a:ext cx="8196290" cy="1819292"/>
          </a:xfrm>
        </p:spPr>
        <p:txBody>
          <a:bodyPr>
            <a:normAutofit/>
          </a:bodyPr>
          <a:lstStyle/>
          <a:p>
            <a:pPr algn="r"/>
            <a:r>
              <a:rPr lang="tr-TR" dirty="0" smtClean="0"/>
              <a:t>OWASP-TR &amp; WGT </a:t>
            </a:r>
            <a:r>
              <a:rPr lang="tr-TR" sz="6000" b="1" dirty="0" smtClean="0">
                <a:ln w="2222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AJANDA</a:t>
            </a:r>
            <a:endParaRPr lang="tr-TR" b="1" dirty="0">
              <a:ln w="22225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08 Mart</a:t>
            </a:r>
            <a:r>
              <a:rPr lang="tr-TR" dirty="0" smtClean="0"/>
              <a:t> 200</a:t>
            </a:r>
            <a:r>
              <a:rPr lang="en-US" dirty="0" smtClean="0"/>
              <a:t>9</a:t>
            </a:r>
            <a:r>
              <a:rPr lang="tr-TR" dirty="0" smtClean="0"/>
              <a:t> Buluşması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800" dirty="0" err="1" smtClean="0"/>
              <a:t>spreadsheets</a:t>
            </a:r>
            <a:r>
              <a:rPr lang="tr-TR" sz="1800" dirty="0" smtClean="0"/>
              <a:t>.</a:t>
            </a:r>
            <a:r>
              <a:rPr lang="tr-TR" sz="1800" dirty="0" err="1" smtClean="0"/>
              <a:t>google</a:t>
            </a:r>
            <a:r>
              <a:rPr lang="tr-TR" sz="1800" dirty="0" smtClean="0"/>
              <a:t>.com/</a:t>
            </a:r>
            <a:r>
              <a:rPr lang="tr-TR" sz="1800" dirty="0" err="1" smtClean="0"/>
              <a:t>pub</a:t>
            </a:r>
            <a:r>
              <a:rPr lang="tr-TR" sz="1800" dirty="0" smtClean="0"/>
              <a:t>?</a:t>
            </a:r>
            <a:r>
              <a:rPr lang="tr-TR" sz="1800" dirty="0" err="1" smtClean="0"/>
              <a:t>key</a:t>
            </a:r>
            <a:r>
              <a:rPr lang="tr-TR" sz="1800" dirty="0" smtClean="0"/>
              <a:t>=p6IFyntQTi7t-</a:t>
            </a:r>
            <a:r>
              <a:rPr lang="tr-TR" sz="1800" dirty="0" err="1" smtClean="0"/>
              <a:t>yH</a:t>
            </a:r>
            <a:r>
              <a:rPr lang="tr-TR" sz="1800" dirty="0" smtClean="0"/>
              <a:t>-peiD8Aw</a:t>
            </a:r>
            <a:endParaRPr lang="tr-TR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OWASP/Türkiye Bağış Durumu</a:t>
            </a:r>
            <a:endParaRPr lang="tr-TR" dirty="0"/>
          </a:p>
        </p:txBody>
      </p:sp>
      <p:pic>
        <p:nvPicPr>
          <p:cNvPr id="4" name="Picture 3" descr="local_chapter_donations_heade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" y="2214554"/>
            <a:ext cx="8172450" cy="1876425"/>
          </a:xfrm>
          <a:prstGeom prst="rect">
            <a:avLst/>
          </a:prstGeom>
        </p:spPr>
      </p:pic>
      <p:pic>
        <p:nvPicPr>
          <p:cNvPr id="5" name="Picture 4" descr="local_chapter_donations_footer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4152899"/>
            <a:ext cx="8477250" cy="11239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929198"/>
            <a:ext cx="8929718" cy="357190"/>
          </a:xfrm>
          <a:prstGeom prst="rect">
            <a:avLst/>
          </a:prstGeom>
          <a:solidFill>
            <a:srgbClr val="FFFF00">
              <a:alpha val="1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7" name="Picture 6" descr="owasp_turkey_paypal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6314" y="5357826"/>
            <a:ext cx="3762375" cy="1028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OWASP</a:t>
            </a:r>
            <a:endParaRPr lang="tr-TR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Dünya’da OWASP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OWASP </a:t>
            </a:r>
            <a:r>
              <a:rPr lang="tr-TR" dirty="0" err="1" smtClean="0"/>
              <a:t>Appsec</a:t>
            </a:r>
            <a:r>
              <a:rPr lang="tr-TR" dirty="0" smtClean="0"/>
              <a:t> </a:t>
            </a:r>
            <a:r>
              <a:rPr lang="tr-TR" dirty="0" err="1" smtClean="0"/>
              <a:t>Europe</a:t>
            </a:r>
            <a:r>
              <a:rPr lang="tr-TR" dirty="0" smtClean="0"/>
              <a:t> 2009 (Mayıs)</a:t>
            </a:r>
          </a:p>
          <a:p>
            <a:pPr>
              <a:buNone/>
            </a:pPr>
            <a:r>
              <a:rPr lang="tr-TR" sz="2000" dirty="0" err="1" smtClean="0"/>
              <a:t>index</a:t>
            </a:r>
            <a:r>
              <a:rPr lang="tr-TR" sz="2000" dirty="0" smtClean="0"/>
              <a:t>.</a:t>
            </a:r>
            <a:r>
              <a:rPr lang="tr-TR" sz="2000" dirty="0" err="1" smtClean="0"/>
              <a:t>php</a:t>
            </a:r>
            <a:r>
              <a:rPr lang="tr-TR" sz="2000" dirty="0" smtClean="0"/>
              <a:t>/OWASP_</a:t>
            </a:r>
            <a:r>
              <a:rPr lang="tr-TR" sz="2000" dirty="0" err="1" smtClean="0"/>
              <a:t>AppSec</a:t>
            </a:r>
            <a:r>
              <a:rPr lang="tr-TR" sz="2000" dirty="0" smtClean="0"/>
              <a:t>_</a:t>
            </a:r>
            <a:r>
              <a:rPr lang="tr-TR" sz="2000" dirty="0" err="1" smtClean="0"/>
              <a:t>Europe</a:t>
            </a:r>
            <a:r>
              <a:rPr lang="tr-TR" sz="2000" dirty="0" smtClean="0"/>
              <a:t>_2009_-_</a:t>
            </a:r>
            <a:r>
              <a:rPr lang="tr-TR" sz="2000" dirty="0" err="1" smtClean="0"/>
              <a:t>Poland</a:t>
            </a:r>
            <a:endParaRPr lang="tr-TR" sz="2000" dirty="0" smtClean="0"/>
          </a:p>
          <a:p>
            <a:r>
              <a:rPr lang="tr-TR" dirty="0" smtClean="0"/>
              <a:t>OWASP </a:t>
            </a:r>
            <a:r>
              <a:rPr lang="tr-TR" dirty="0" err="1" smtClean="0"/>
              <a:t>Appsec</a:t>
            </a:r>
            <a:r>
              <a:rPr lang="tr-TR" dirty="0" smtClean="0"/>
              <a:t> </a:t>
            </a:r>
            <a:r>
              <a:rPr lang="tr-TR" dirty="0" err="1" smtClean="0"/>
              <a:t>Ireland</a:t>
            </a:r>
            <a:r>
              <a:rPr lang="tr-TR" dirty="0" smtClean="0"/>
              <a:t> 2009 (Eylül)</a:t>
            </a:r>
          </a:p>
          <a:p>
            <a:pPr>
              <a:buNone/>
            </a:pPr>
            <a:r>
              <a:rPr lang="tr-TR" sz="2000" dirty="0" err="1" smtClean="0"/>
              <a:t>index</a:t>
            </a:r>
            <a:r>
              <a:rPr lang="tr-TR" sz="2000" dirty="0" smtClean="0"/>
              <a:t>.</a:t>
            </a:r>
            <a:r>
              <a:rPr lang="tr-TR" sz="2000" dirty="0" err="1" smtClean="0"/>
              <a:t>php</a:t>
            </a:r>
            <a:r>
              <a:rPr lang="tr-TR" sz="2000" dirty="0" smtClean="0"/>
              <a:t>/OWASP_</a:t>
            </a:r>
            <a:r>
              <a:rPr lang="tr-TR" sz="2000" dirty="0" err="1" smtClean="0"/>
              <a:t>Ireland</a:t>
            </a:r>
            <a:r>
              <a:rPr lang="tr-TR" sz="2000" dirty="0" smtClean="0"/>
              <a:t>_</a:t>
            </a:r>
            <a:r>
              <a:rPr lang="tr-TR" sz="2000" dirty="0" err="1" smtClean="0"/>
              <a:t>AppSec</a:t>
            </a:r>
            <a:r>
              <a:rPr lang="tr-TR" sz="2000" dirty="0" smtClean="0"/>
              <a:t>_2009_</a:t>
            </a:r>
            <a:r>
              <a:rPr lang="tr-TR" sz="2000" dirty="0" err="1" smtClean="0"/>
              <a:t>Conference</a:t>
            </a:r>
            <a:endParaRPr lang="tr-TR" sz="2000" dirty="0" smtClean="0">
              <a:hlinkClick r:id="rId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OWASP Ajandası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858280" cy="4972072"/>
          </a:xfrm>
        </p:spPr>
        <p:txBody>
          <a:bodyPr/>
          <a:lstStyle/>
          <a:p>
            <a:r>
              <a:rPr lang="tr-TR" dirty="0" smtClean="0"/>
              <a:t>XSS </a:t>
            </a:r>
            <a:r>
              <a:rPr lang="tr-TR" dirty="0" err="1" smtClean="0"/>
              <a:t>Prevention</a:t>
            </a:r>
            <a:r>
              <a:rPr lang="tr-TR" dirty="0" smtClean="0"/>
              <a:t> </a:t>
            </a:r>
            <a:r>
              <a:rPr lang="tr-TR" dirty="0" err="1" smtClean="0"/>
              <a:t>Cheatsheet</a:t>
            </a:r>
            <a:endParaRPr lang="tr-TR" dirty="0" smtClean="0"/>
          </a:p>
          <a:p>
            <a:pPr>
              <a:buNone/>
            </a:pPr>
            <a:r>
              <a:rPr lang="tr-TR" sz="1800" dirty="0" err="1" smtClean="0"/>
              <a:t>index</a:t>
            </a:r>
            <a:r>
              <a:rPr lang="tr-TR" sz="1800" dirty="0" smtClean="0"/>
              <a:t>.</a:t>
            </a:r>
            <a:r>
              <a:rPr lang="tr-TR" sz="1800" dirty="0" err="1" smtClean="0"/>
              <a:t>php</a:t>
            </a:r>
            <a:r>
              <a:rPr lang="tr-TR" sz="1800" dirty="0" smtClean="0"/>
              <a:t>?</a:t>
            </a:r>
            <a:r>
              <a:rPr lang="tr-TR" sz="1800" dirty="0" err="1" smtClean="0"/>
              <a:t>title</a:t>
            </a:r>
            <a:r>
              <a:rPr lang="tr-TR" sz="1800" dirty="0" smtClean="0"/>
              <a:t>=XSS_%28Cross_Site_</a:t>
            </a:r>
            <a:r>
              <a:rPr lang="tr-TR" sz="1800" dirty="0" err="1" smtClean="0"/>
              <a:t>Scripting</a:t>
            </a:r>
            <a:r>
              <a:rPr lang="tr-TR" sz="1800" dirty="0" smtClean="0"/>
              <a:t>%29_</a:t>
            </a:r>
            <a:r>
              <a:rPr lang="tr-TR" sz="1800" dirty="0" err="1" smtClean="0"/>
              <a:t>Prevention</a:t>
            </a:r>
            <a:r>
              <a:rPr lang="tr-TR" sz="1800" dirty="0" smtClean="0"/>
              <a:t>_</a:t>
            </a:r>
            <a:r>
              <a:rPr lang="tr-TR" sz="1800" dirty="0" err="1" smtClean="0"/>
              <a:t>Cheat</a:t>
            </a:r>
            <a:r>
              <a:rPr lang="tr-TR" sz="1800" dirty="0" smtClean="0"/>
              <a:t>_</a:t>
            </a:r>
            <a:r>
              <a:rPr lang="tr-TR" sz="1800" dirty="0" err="1" smtClean="0"/>
              <a:t>Sheet</a:t>
            </a:r>
            <a:endParaRPr lang="tr-TR" sz="1800" dirty="0" smtClean="0"/>
          </a:p>
          <a:p>
            <a:r>
              <a:rPr lang="tr-TR" dirty="0" smtClean="0"/>
              <a:t>OWASP </a:t>
            </a:r>
            <a:r>
              <a:rPr lang="tr-TR" dirty="0" err="1" smtClean="0"/>
              <a:t>Scrubbr</a:t>
            </a:r>
            <a:endParaRPr lang="tr-TR" dirty="0" smtClean="0"/>
          </a:p>
          <a:p>
            <a:pPr>
              <a:buNone/>
            </a:pPr>
            <a:r>
              <a:rPr lang="tr-TR" sz="2000" dirty="0" smtClean="0"/>
              <a:t>index.</a:t>
            </a:r>
            <a:r>
              <a:rPr lang="tr-TR" sz="2000" dirty="0" err="1" smtClean="0"/>
              <a:t>php</a:t>
            </a:r>
            <a:r>
              <a:rPr lang="tr-TR" sz="2000" dirty="0" smtClean="0"/>
              <a:t>/</a:t>
            </a:r>
            <a:r>
              <a:rPr lang="tr-TR" sz="2000" dirty="0" err="1" smtClean="0"/>
              <a:t>Category</a:t>
            </a:r>
            <a:r>
              <a:rPr lang="tr-TR" sz="2000" dirty="0" smtClean="0"/>
              <a:t>:OWASP_</a:t>
            </a:r>
            <a:r>
              <a:rPr lang="tr-TR" sz="2000" dirty="0" err="1" smtClean="0"/>
              <a:t>Scrubbr</a:t>
            </a:r>
            <a:endParaRPr lang="tr-TR" sz="2000" dirty="0" smtClean="0"/>
          </a:p>
          <a:p>
            <a:r>
              <a:rPr lang="tr-TR" dirty="0" err="1" smtClean="0"/>
              <a:t>ModSecurity</a:t>
            </a:r>
            <a:r>
              <a:rPr lang="tr-TR" dirty="0" smtClean="0"/>
              <a:t> </a:t>
            </a:r>
            <a:r>
              <a:rPr lang="tr-TR" dirty="0" err="1" smtClean="0"/>
              <a:t>Core</a:t>
            </a:r>
            <a:r>
              <a:rPr lang="tr-TR" dirty="0" smtClean="0"/>
              <a:t> </a:t>
            </a:r>
            <a:r>
              <a:rPr lang="tr-TR" dirty="0" err="1" smtClean="0"/>
              <a:t>RuleSet</a:t>
            </a:r>
            <a:endParaRPr lang="tr-TR" dirty="0" smtClean="0"/>
          </a:p>
          <a:p>
            <a:pPr>
              <a:buNone/>
            </a:pPr>
            <a:r>
              <a:rPr lang="tr-TR" sz="2000" dirty="0" err="1" smtClean="0"/>
              <a:t>index</a:t>
            </a:r>
            <a:r>
              <a:rPr lang="tr-TR" sz="2000" dirty="0" smtClean="0"/>
              <a:t>.</a:t>
            </a:r>
            <a:r>
              <a:rPr lang="tr-TR" sz="2000" dirty="0" err="1" smtClean="0"/>
              <a:t>php</a:t>
            </a:r>
            <a:r>
              <a:rPr lang="tr-TR" sz="2000" dirty="0" smtClean="0"/>
              <a:t>/</a:t>
            </a:r>
            <a:r>
              <a:rPr lang="tr-TR" sz="2000" dirty="0" err="1" smtClean="0"/>
              <a:t>Category</a:t>
            </a:r>
            <a:r>
              <a:rPr lang="tr-TR" sz="2000" dirty="0" smtClean="0"/>
              <a:t>:OWASP_</a:t>
            </a:r>
            <a:r>
              <a:rPr lang="tr-TR" sz="2000" dirty="0" err="1" smtClean="0"/>
              <a:t>ModSecurity</a:t>
            </a:r>
            <a:r>
              <a:rPr lang="tr-TR" sz="2000" dirty="0" smtClean="0"/>
              <a:t>_</a:t>
            </a:r>
            <a:r>
              <a:rPr lang="tr-TR" sz="2000" dirty="0" err="1" smtClean="0"/>
              <a:t>Core</a:t>
            </a:r>
            <a:r>
              <a:rPr lang="tr-TR" sz="2000" dirty="0" smtClean="0"/>
              <a:t>_</a:t>
            </a:r>
            <a:r>
              <a:rPr lang="tr-TR" sz="2000" dirty="0" err="1" smtClean="0"/>
              <a:t>Rule</a:t>
            </a:r>
            <a:r>
              <a:rPr lang="tr-TR" sz="2000" dirty="0" smtClean="0"/>
              <a:t>_Set_Project</a:t>
            </a:r>
            <a:endParaRPr lang="en-US" sz="2000" dirty="0" smtClean="0"/>
          </a:p>
          <a:p>
            <a:r>
              <a:rPr lang="en-US" dirty="0" smtClean="0"/>
              <a:t>WAPITI</a:t>
            </a:r>
          </a:p>
          <a:p>
            <a:pPr>
              <a:buNone/>
            </a:pPr>
            <a:r>
              <a:rPr lang="tr-TR" sz="2000" dirty="0" err="1" smtClean="0"/>
              <a:t>index</a:t>
            </a:r>
            <a:r>
              <a:rPr lang="tr-TR" sz="2000" dirty="0" smtClean="0"/>
              <a:t>.</a:t>
            </a:r>
            <a:r>
              <a:rPr lang="tr-TR" sz="2000" dirty="0" err="1" smtClean="0"/>
              <a:t>php</a:t>
            </a:r>
            <a:r>
              <a:rPr lang="tr-TR" sz="2000" dirty="0" smtClean="0"/>
              <a:t>/</a:t>
            </a:r>
            <a:r>
              <a:rPr lang="tr-TR" sz="2000" dirty="0" err="1" smtClean="0"/>
              <a:t>Category</a:t>
            </a:r>
            <a:r>
              <a:rPr lang="tr-TR" sz="2000" dirty="0" smtClean="0"/>
              <a:t>:OWASP_</a:t>
            </a:r>
            <a:r>
              <a:rPr lang="tr-TR" sz="2000" dirty="0" err="1" smtClean="0"/>
              <a:t>Wapiti</a:t>
            </a:r>
            <a:r>
              <a:rPr lang="tr-TR" sz="2000" dirty="0" smtClean="0"/>
              <a:t>_Project</a:t>
            </a:r>
          </a:p>
          <a:p>
            <a:r>
              <a:rPr lang="tr-TR" dirty="0" err="1" smtClean="0"/>
              <a:t>PodCasts</a:t>
            </a:r>
            <a:endParaRPr lang="tr-TR" dirty="0" smtClean="0"/>
          </a:p>
          <a:p>
            <a:pPr>
              <a:buNone/>
            </a:pPr>
            <a:r>
              <a:rPr lang="tr-TR" sz="2000" dirty="0" err="1" smtClean="0"/>
              <a:t>download</a:t>
            </a:r>
            <a:r>
              <a:rPr lang="tr-TR" sz="2000" dirty="0" smtClean="0"/>
              <a:t>/</a:t>
            </a:r>
            <a:r>
              <a:rPr lang="tr-TR" sz="2000" dirty="0" err="1" smtClean="0"/>
              <a:t>jmanico</a:t>
            </a:r>
            <a:r>
              <a:rPr lang="tr-TR" sz="2000" dirty="0" smtClean="0"/>
              <a:t>/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OWASP İlgi Çekici Dokümanlar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Teknik Bölüm</a:t>
            </a:r>
            <a:endParaRPr lang="tr-TR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922712" y="2931712"/>
            <a:ext cx="5221288" cy="1454888"/>
          </a:xfrm>
        </p:spPr>
        <p:txBody>
          <a:bodyPr/>
          <a:lstStyle/>
          <a:p>
            <a:pPr algn="just"/>
            <a:r>
              <a:rPr lang="tr-TR" dirty="0" smtClean="0"/>
              <a:t>Fatih </a:t>
            </a:r>
            <a:r>
              <a:rPr lang="tr-TR" dirty="0" err="1" smtClean="0"/>
              <a:t>Emiral</a:t>
            </a:r>
            <a:endParaRPr lang="tr-TR" dirty="0" smtClean="0"/>
          </a:p>
          <a:p>
            <a:r>
              <a:rPr lang="tr-TR" dirty="0" smtClean="0"/>
              <a:t>Yazılım Güvenli</a:t>
            </a:r>
            <a:r>
              <a:rPr lang="tr-TR" sz="2400" dirty="0" smtClean="0"/>
              <a:t>ğ</a:t>
            </a:r>
            <a:r>
              <a:rPr lang="tr-TR" dirty="0" smtClean="0"/>
              <a:t>i Süreçleri Sunumu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tr-TR" dirty="0" smtClean="0"/>
              <a:t>Teşekkürler…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08 Mart 2009 Buluşması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Nerdeyiz?</a:t>
            </a:r>
          </a:p>
          <a:p>
            <a:pPr lvl="1"/>
            <a:r>
              <a:rPr lang="tr-TR" dirty="0" err="1" smtClean="0"/>
              <a:t>Varolan</a:t>
            </a:r>
            <a:r>
              <a:rPr lang="tr-TR" dirty="0" smtClean="0"/>
              <a:t> ve Yeni Projeler/Belgeler</a:t>
            </a:r>
          </a:p>
          <a:p>
            <a:pPr lvl="1"/>
            <a:r>
              <a:rPr lang="tr-TR" dirty="0" smtClean="0"/>
              <a:t>Katılım, E-posta Listesi ve Web Sitesi</a:t>
            </a:r>
          </a:p>
          <a:p>
            <a:pPr lvl="1"/>
            <a:r>
              <a:rPr lang="tr-TR" dirty="0" smtClean="0"/>
              <a:t>Buluşmalar/</a:t>
            </a:r>
            <a:r>
              <a:rPr lang="tr-TR" dirty="0" err="1" smtClean="0"/>
              <a:t>Etkinliklier</a:t>
            </a:r>
            <a:r>
              <a:rPr lang="tr-TR" dirty="0" smtClean="0"/>
              <a:t>/Sunumlar</a:t>
            </a:r>
          </a:p>
          <a:p>
            <a:r>
              <a:rPr lang="tr-TR" dirty="0" smtClean="0"/>
              <a:t>Genel OWASP ajandası ve durumu</a:t>
            </a:r>
          </a:p>
          <a:p>
            <a:r>
              <a:rPr lang="tr-TR" dirty="0" smtClean="0"/>
              <a:t>Teknik Bölüm</a:t>
            </a:r>
          </a:p>
          <a:p>
            <a:r>
              <a:rPr lang="tr-TR" dirty="0" smtClean="0"/>
              <a:t>Genel Soru/Cevaplar</a:t>
            </a:r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İçerik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Nerdeyiz?</a:t>
            </a:r>
            <a:endParaRPr lang="tr-TR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OWASP</a:t>
            </a:r>
            <a:r>
              <a:rPr lang="en-US" dirty="0" smtClean="0"/>
              <a:t>/</a:t>
            </a:r>
            <a:r>
              <a:rPr lang="tr-TR" dirty="0" smtClean="0"/>
              <a:t>Türkiye</a:t>
            </a:r>
          </a:p>
          <a:p>
            <a:r>
              <a:rPr lang="tr-TR" dirty="0" smtClean="0"/>
              <a:t>Web Güvenlik Toplulu</a:t>
            </a:r>
            <a:r>
              <a:rPr lang="tr-TR" sz="2400" dirty="0" smtClean="0"/>
              <a:t>ğ</a:t>
            </a:r>
            <a:r>
              <a:rPr lang="tr-TR" dirty="0" smtClean="0"/>
              <a:t>u</a:t>
            </a:r>
            <a:r>
              <a:rPr lang="en-US" dirty="0" smtClean="0"/>
              <a:t> (WGT)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972072"/>
          </a:xfrm>
        </p:spPr>
        <p:txBody>
          <a:bodyPr>
            <a:normAutofit/>
          </a:bodyPr>
          <a:lstStyle/>
          <a:p>
            <a:pPr lvl="1"/>
            <a:r>
              <a:rPr lang="en-US" sz="2800" b="1" dirty="0" err="1" smtClean="0">
                <a:solidFill>
                  <a:srgbClr val="FF0000"/>
                </a:solidFill>
              </a:rPr>
              <a:t>AntiCSurf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lvl="1"/>
            <a:r>
              <a:rPr lang="en-US" sz="2800" b="1" dirty="0" err="1" smtClean="0">
                <a:solidFill>
                  <a:srgbClr val="FF0000"/>
                </a:solidFill>
              </a:rPr>
              <a:t>SecureTomcat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lvl="1"/>
            <a:r>
              <a:rPr lang="tr-TR" sz="2800" b="1" dirty="0" smtClean="0">
                <a:solidFill>
                  <a:srgbClr val="0070C0"/>
                </a:solidFill>
              </a:rPr>
              <a:t>CAMMP</a:t>
            </a:r>
          </a:p>
          <a:p>
            <a:pPr lvl="1"/>
            <a:r>
              <a:rPr lang="tr-TR" sz="2800" dirty="0" err="1" smtClean="0"/>
              <a:t>SecureImage</a:t>
            </a:r>
            <a:endParaRPr lang="tr-TR" sz="2800" dirty="0" smtClean="0"/>
          </a:p>
          <a:p>
            <a:pPr lvl="1"/>
            <a:r>
              <a:rPr lang="tr-TR" sz="2800" b="1" dirty="0" smtClean="0">
                <a:solidFill>
                  <a:srgbClr val="0070C0"/>
                </a:solidFill>
              </a:rPr>
              <a:t>WIVET</a:t>
            </a:r>
          </a:p>
          <a:p>
            <a:pPr lvl="1">
              <a:buClr>
                <a:srgbClr val="94B6D2"/>
              </a:buClr>
            </a:pPr>
            <a:r>
              <a:rPr lang="tr-TR" sz="2800" b="1" dirty="0" err="1" smtClean="0">
                <a:solidFill>
                  <a:srgbClr val="0070C0"/>
                </a:solidFill>
              </a:rPr>
              <a:t>Jarvinen</a:t>
            </a:r>
            <a:r>
              <a:rPr lang="en-US" sz="2800" dirty="0" smtClean="0">
                <a:solidFill>
                  <a:prstClr val="black"/>
                </a:solidFill>
              </a:rPr>
              <a:t>/</a:t>
            </a:r>
            <a:r>
              <a:rPr lang="en-US" sz="2800" dirty="0" err="1" smtClean="0">
                <a:solidFill>
                  <a:prstClr val="black"/>
                </a:solidFill>
              </a:rPr>
              <a:t>MSALParser</a:t>
            </a:r>
            <a:r>
              <a:rPr lang="en-US" sz="2800" dirty="0" smtClean="0">
                <a:solidFill>
                  <a:prstClr val="black"/>
                </a:solidFill>
              </a:rPr>
              <a:t>/</a:t>
            </a:r>
            <a:r>
              <a:rPr lang="tr-TR" sz="2800" dirty="0" err="1" smtClean="0">
                <a:solidFill>
                  <a:prstClr val="black"/>
                </a:solidFill>
              </a:rPr>
              <a:t>WeBekci</a:t>
            </a:r>
            <a:endParaRPr lang="en-US" sz="2800" dirty="0" smtClean="0">
              <a:solidFill>
                <a:prstClr val="black"/>
              </a:solidFill>
            </a:endParaRPr>
          </a:p>
          <a:p>
            <a:pPr lvl="1">
              <a:buClr>
                <a:srgbClr val="94B6D2"/>
              </a:buClr>
            </a:pPr>
            <a:r>
              <a:rPr lang="en-US" sz="2800" b="1" dirty="0" err="1" smtClean="0">
                <a:solidFill>
                  <a:srgbClr val="FF0000"/>
                </a:solidFill>
              </a:rPr>
              <a:t>ApacheLive</a:t>
            </a:r>
            <a:endParaRPr lang="tr-TR" sz="2800" b="1" dirty="0" smtClean="0">
              <a:solidFill>
                <a:srgbClr val="FF0000"/>
              </a:solidFill>
            </a:endParaRPr>
          </a:p>
          <a:p>
            <a:pPr lvl="1">
              <a:buClr>
                <a:srgbClr val="94B6D2"/>
              </a:buClr>
            </a:pPr>
            <a:r>
              <a:rPr lang="tr-TR" sz="2800" dirty="0" smtClean="0">
                <a:solidFill>
                  <a:prstClr val="black"/>
                </a:solidFill>
              </a:rPr>
              <a:t>Çeviri Projesi</a:t>
            </a:r>
            <a:r>
              <a:rPr lang="en-US" sz="2800" dirty="0" smtClean="0">
                <a:solidFill>
                  <a:prstClr val="black"/>
                </a:solidFill>
              </a:rPr>
              <a:t>/</a:t>
            </a:r>
            <a:r>
              <a:rPr lang="tr-TR" sz="2800" dirty="0" smtClean="0">
                <a:solidFill>
                  <a:prstClr val="black"/>
                </a:solidFill>
              </a:rPr>
              <a:t>Sözlük</a:t>
            </a:r>
          </a:p>
          <a:p>
            <a:pPr lvl="1">
              <a:buClr>
                <a:srgbClr val="94B6D2"/>
              </a:buClr>
            </a:pPr>
            <a:r>
              <a:rPr lang="tr-TR" sz="2800" dirty="0" err="1" smtClean="0">
                <a:solidFill>
                  <a:prstClr val="black"/>
                </a:solidFill>
              </a:rPr>
              <a:t>SqliBench</a:t>
            </a:r>
            <a:endParaRPr lang="tr-TR" sz="2800" dirty="0" smtClean="0">
              <a:solidFill>
                <a:prstClr val="black"/>
              </a:solidFill>
            </a:endParaRPr>
          </a:p>
          <a:p>
            <a:pPr lvl="1"/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Varolan</a:t>
            </a:r>
            <a:r>
              <a:rPr lang="tr-TR" dirty="0" smtClean="0"/>
              <a:t>/Yenilenen Projeler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Nessus</a:t>
            </a:r>
            <a:r>
              <a:rPr lang="en-US" dirty="0" smtClean="0"/>
              <a:t> </a:t>
            </a:r>
            <a:r>
              <a:rPr lang="en-US" dirty="0" err="1" smtClean="0"/>
              <a:t>nasl</a:t>
            </a:r>
            <a:r>
              <a:rPr lang="en-US" dirty="0" smtClean="0"/>
              <a:t> vs. </a:t>
            </a:r>
            <a:r>
              <a:rPr lang="en-US" dirty="0" err="1" smtClean="0"/>
              <a:t>SecureTomcat</a:t>
            </a:r>
            <a:endParaRPr lang="en-US" dirty="0" smtClean="0"/>
          </a:p>
          <a:p>
            <a:r>
              <a:rPr lang="tr-TR" dirty="0" err="1" smtClean="0"/>
              <a:t>WebGoat</a:t>
            </a:r>
            <a:r>
              <a:rPr lang="tr-TR" dirty="0" smtClean="0"/>
              <a:t> </a:t>
            </a:r>
            <a:r>
              <a:rPr lang="tr-TR" dirty="0" err="1" smtClean="0"/>
              <a:t>hardening</a:t>
            </a:r>
            <a:r>
              <a:rPr lang="tr-TR" dirty="0" smtClean="0"/>
              <a:t> w/ </a:t>
            </a:r>
            <a:r>
              <a:rPr lang="en-US" dirty="0" smtClean="0"/>
              <a:t>ESAPI-Java</a:t>
            </a:r>
            <a:endParaRPr lang="tr-TR" dirty="0" smtClean="0"/>
          </a:p>
          <a:p>
            <a:r>
              <a:rPr lang="tr-TR" dirty="0" smtClean="0"/>
              <a:t>…</a:t>
            </a:r>
            <a:endParaRPr lang="en-US" dirty="0" smtClean="0"/>
          </a:p>
          <a:p>
            <a:pPr lvl="1"/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Yeni Proje Fikirleri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CSRF K</a:t>
            </a:r>
            <a:r>
              <a:rPr lang="tr-TR" dirty="0" err="1" smtClean="0"/>
              <a:t>ılavuzu</a:t>
            </a:r>
            <a:endParaRPr lang="tr-TR" dirty="0" smtClean="0"/>
          </a:p>
          <a:p>
            <a:r>
              <a:rPr lang="tr-TR" dirty="0" err="1" smtClean="0"/>
              <a:t>Apache</a:t>
            </a:r>
            <a:r>
              <a:rPr lang="tr-TR" dirty="0" smtClean="0"/>
              <a:t> </a:t>
            </a:r>
            <a:r>
              <a:rPr lang="tr-TR" dirty="0" err="1" smtClean="0"/>
              <a:t>Tomcat</a:t>
            </a:r>
            <a:r>
              <a:rPr lang="tr-TR" dirty="0" smtClean="0"/>
              <a:t> Denetim Kılavuzu (</a:t>
            </a:r>
            <a:r>
              <a:rPr lang="tr-TR" sz="2000" dirty="0" smtClean="0"/>
              <a:t>v1.0 ve v1.1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Selective</a:t>
            </a:r>
            <a:r>
              <a:rPr lang="tr-TR" dirty="0" smtClean="0"/>
              <a:t> </a:t>
            </a:r>
            <a:r>
              <a:rPr lang="tr-TR" dirty="0" err="1" smtClean="0"/>
              <a:t>Framebusting</a:t>
            </a:r>
            <a:endParaRPr lang="tr-TR" dirty="0" smtClean="0"/>
          </a:p>
          <a:p>
            <a:r>
              <a:rPr lang="tr-TR" dirty="0" err="1" smtClean="0"/>
              <a:t>Metasploit</a:t>
            </a:r>
            <a:r>
              <a:rPr lang="tr-TR" dirty="0" smtClean="0"/>
              <a:t> ile Web Güvenliği Denetimi</a:t>
            </a:r>
          </a:p>
          <a:p>
            <a:r>
              <a:rPr lang="tr-TR" dirty="0" smtClean="0"/>
              <a:t>Link Keşfetme Teknikleri ve Araçları</a:t>
            </a:r>
          </a:p>
          <a:p>
            <a:r>
              <a:rPr lang="tr-TR" dirty="0" smtClean="0"/>
              <a:t>SSL </a:t>
            </a:r>
            <a:r>
              <a:rPr lang="tr-TR" dirty="0" err="1" smtClean="0"/>
              <a:t>İmplementasyon</a:t>
            </a:r>
            <a:r>
              <a:rPr lang="tr-TR" dirty="0" smtClean="0"/>
              <a:t> Güvenliği</a:t>
            </a:r>
          </a:p>
          <a:p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Yeni </a:t>
            </a:r>
            <a:r>
              <a:rPr lang="en-US" dirty="0" err="1" smtClean="0"/>
              <a:t>Belgeler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CAPTCHA / </a:t>
            </a:r>
            <a:r>
              <a:rPr lang="tr-TR" dirty="0" smtClean="0"/>
              <a:t>Araştırma</a:t>
            </a:r>
          </a:p>
          <a:p>
            <a:r>
              <a:rPr lang="tr-TR" dirty="0" smtClean="0"/>
              <a:t>XSS </a:t>
            </a:r>
            <a:r>
              <a:rPr lang="tr-TR" smtClean="0"/>
              <a:t>TestBed</a:t>
            </a:r>
            <a:endParaRPr lang="en-US" dirty="0" smtClean="0"/>
          </a:p>
          <a:p>
            <a:r>
              <a:rPr lang="tr-TR" dirty="0" smtClean="0"/>
              <a:t>Çeviri</a:t>
            </a:r>
          </a:p>
          <a:p>
            <a:pPr lvl="1"/>
            <a:r>
              <a:rPr lang="en-US" dirty="0" smtClean="0"/>
              <a:t>Top 25 Most Dangerous Programming Errors </a:t>
            </a:r>
            <a:endParaRPr lang="tr-TR" dirty="0" smtClean="0"/>
          </a:p>
          <a:p>
            <a:pPr lvl="1"/>
            <a:r>
              <a:rPr lang="tr-TR" dirty="0" smtClean="0"/>
              <a:t>WASC </a:t>
            </a:r>
            <a:r>
              <a:rPr lang="tr-TR" dirty="0" err="1" smtClean="0"/>
              <a:t>Threat</a:t>
            </a:r>
            <a:r>
              <a:rPr lang="tr-TR" dirty="0" smtClean="0"/>
              <a:t> </a:t>
            </a:r>
            <a:r>
              <a:rPr lang="tr-TR" dirty="0" err="1" smtClean="0"/>
              <a:t>Classification</a:t>
            </a:r>
            <a:r>
              <a:rPr lang="tr-TR" dirty="0" smtClean="0"/>
              <a:t> v2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Yeni Çalışma Fikirleri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Etkinlikler</a:t>
            </a:r>
          </a:p>
          <a:p>
            <a:pPr lvl="1"/>
            <a:r>
              <a:rPr lang="tr-TR" dirty="0" smtClean="0"/>
              <a:t>2007 İstanbul, Ankara, İzmir</a:t>
            </a:r>
          </a:p>
          <a:p>
            <a:pPr lvl="1"/>
            <a:r>
              <a:rPr lang="tr-TR" dirty="0" smtClean="0"/>
              <a:t>2008 Kocaeli</a:t>
            </a:r>
          </a:p>
          <a:p>
            <a:r>
              <a:rPr lang="tr-TR" dirty="0" smtClean="0"/>
              <a:t>Buluşmalar</a:t>
            </a:r>
          </a:p>
          <a:p>
            <a:pPr lvl="1"/>
            <a:r>
              <a:rPr lang="tr-TR" dirty="0" smtClean="0"/>
              <a:t>2007 Ankara, İstanbul</a:t>
            </a:r>
          </a:p>
          <a:p>
            <a:pPr lvl="1"/>
            <a:r>
              <a:rPr lang="tr-TR" dirty="0" smtClean="0"/>
              <a:t>2008 İstanbul (2 defa)</a:t>
            </a:r>
          </a:p>
          <a:p>
            <a:r>
              <a:rPr lang="tr-TR" dirty="0" smtClean="0"/>
              <a:t>Sunumlar</a:t>
            </a:r>
          </a:p>
          <a:p>
            <a:pPr lvl="1"/>
            <a:r>
              <a:rPr lang="tr-TR" dirty="0" smtClean="0"/>
              <a:t>2008 İstanbul, Ankara</a:t>
            </a:r>
          </a:p>
          <a:p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Etk</a:t>
            </a:r>
            <a:r>
              <a:rPr lang="tr-TR" dirty="0" smtClean="0"/>
              <a:t>inlikler/Buluşmalar/Sunumlar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Etkinlikler</a:t>
            </a:r>
          </a:p>
          <a:p>
            <a:pPr lvl="1"/>
            <a:r>
              <a:rPr lang="tr-TR" dirty="0" smtClean="0"/>
              <a:t>???</a:t>
            </a:r>
          </a:p>
          <a:p>
            <a:r>
              <a:rPr lang="tr-TR" dirty="0" smtClean="0"/>
              <a:t>Buluşmalar</a:t>
            </a:r>
          </a:p>
          <a:p>
            <a:pPr lvl="1"/>
            <a:r>
              <a:rPr lang="tr-TR" dirty="0" smtClean="0"/>
              <a:t>Mart 2009 İstanbul</a:t>
            </a:r>
          </a:p>
          <a:p>
            <a:r>
              <a:rPr lang="tr-TR" dirty="0" smtClean="0"/>
              <a:t>Sunumlar</a:t>
            </a:r>
          </a:p>
          <a:p>
            <a:pPr lvl="1"/>
            <a:r>
              <a:rPr lang="tr-TR" dirty="0" smtClean="0"/>
              <a:t>Mart 2009 – Sakarya Üniversitesi</a:t>
            </a:r>
          </a:p>
          <a:p>
            <a:pPr lvl="1"/>
            <a:r>
              <a:rPr lang="tr-TR" dirty="0" smtClean="0"/>
              <a:t>Mayıs 2009  – Kırklareli Üniversitesi</a:t>
            </a:r>
          </a:p>
          <a:p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tr-TR" sz="3600" dirty="0" smtClean="0"/>
              <a:t>Yeni </a:t>
            </a:r>
            <a:r>
              <a:rPr lang="en-US" sz="3600" dirty="0" err="1" smtClean="0"/>
              <a:t>Etk</a:t>
            </a:r>
            <a:r>
              <a:rPr lang="tr-TR" sz="3600" dirty="0" smtClean="0"/>
              <a:t>inlikler/Buluşmalar/Sunumlar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288</TotalTime>
  <Words>234</Words>
  <PresentationFormat>On-screen Show (4:3)</PresentationFormat>
  <Paragraphs>83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OWASP-TR &amp; WGT AJANDA</vt:lpstr>
      <vt:lpstr>İçerik</vt:lpstr>
      <vt:lpstr>Nerdeyiz?</vt:lpstr>
      <vt:lpstr>Varolan/Yenilenen Projeler</vt:lpstr>
      <vt:lpstr>Yeni Proje Fikirleri</vt:lpstr>
      <vt:lpstr>Yeni Belgeler</vt:lpstr>
      <vt:lpstr>Yeni Çalışma Fikirleri</vt:lpstr>
      <vt:lpstr>Etkinlikler/Buluşmalar/Sunumlar</vt:lpstr>
      <vt:lpstr>Yeni Etkinlikler/Buluşmalar/Sunumlar</vt:lpstr>
      <vt:lpstr>OWASP/Türkiye Bağış Durumu</vt:lpstr>
      <vt:lpstr>Genel OWASP</vt:lpstr>
      <vt:lpstr>OWASP Ajandası</vt:lpstr>
      <vt:lpstr>OWASP İlgi Çekici Dokümanlar</vt:lpstr>
      <vt:lpstr>Teknik Bölüm</vt:lpstr>
      <vt:lpstr>Teşekkürler…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OWASP-TR &amp; wgt AJANDA</dc:title>
  <cp:lastModifiedBy>Bedirhan Urgun</cp:lastModifiedBy>
  <cp:revision>184</cp:revision>
  <dcterms:modified xsi:type="dcterms:W3CDTF">2009-03-08T08:46:32Z</dcterms:modified>
</cp:coreProperties>
</file>